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99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58E2F5-C684-4989-AE0F-8986F52AAEDC}" v="23" dt="2024-06-28T03:30:30.3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洋輔 浄土" userId="06d56449ef9b25e6" providerId="LiveId" clId="{7458E2F5-C684-4989-AE0F-8986F52AAEDC}"/>
    <pc:docChg chg="delSld modSld">
      <pc:chgData name="洋輔 浄土" userId="06d56449ef9b25e6" providerId="LiveId" clId="{7458E2F5-C684-4989-AE0F-8986F52AAEDC}" dt="2024-06-28T03:30:30.339" v="25" actId="1076"/>
      <pc:docMkLst>
        <pc:docMk/>
      </pc:docMkLst>
      <pc:sldChg chg="modSp del mod">
        <pc:chgData name="洋輔 浄土" userId="06d56449ef9b25e6" providerId="LiveId" clId="{7458E2F5-C684-4989-AE0F-8986F52AAEDC}" dt="2024-06-28T03:29:35.996" v="7" actId="47"/>
        <pc:sldMkLst>
          <pc:docMk/>
          <pc:sldMk cId="3718210678" sldId="997"/>
        </pc:sldMkLst>
        <pc:spChg chg="mod">
          <ac:chgData name="洋輔 浄土" userId="06d56449ef9b25e6" providerId="LiveId" clId="{7458E2F5-C684-4989-AE0F-8986F52AAEDC}" dt="2024-06-28T01:03:37.782" v="6" actId="1076"/>
          <ac:spMkLst>
            <pc:docMk/>
            <pc:sldMk cId="3718210678" sldId="997"/>
            <ac:spMk id="5" creationId="{07A3F87B-1090-8965-B52C-EA74384555AD}"/>
          </ac:spMkLst>
        </pc:spChg>
        <pc:spChg chg="mod">
          <ac:chgData name="洋輔 浄土" userId="06d56449ef9b25e6" providerId="LiveId" clId="{7458E2F5-C684-4989-AE0F-8986F52AAEDC}" dt="2024-06-28T01:03:32.842" v="4" actId="1076"/>
          <ac:spMkLst>
            <pc:docMk/>
            <pc:sldMk cId="3718210678" sldId="997"/>
            <ac:spMk id="6" creationId="{95593A6B-FA21-A4FA-654A-20E4D58D4134}"/>
          </ac:spMkLst>
        </pc:spChg>
        <pc:spChg chg="mod">
          <ac:chgData name="洋輔 浄土" userId="06d56449ef9b25e6" providerId="LiveId" clId="{7458E2F5-C684-4989-AE0F-8986F52AAEDC}" dt="2024-06-28T01:03:29.592" v="2" actId="1076"/>
          <ac:spMkLst>
            <pc:docMk/>
            <pc:sldMk cId="3718210678" sldId="997"/>
            <ac:spMk id="8" creationId="{2ECC939E-B877-F0AA-8742-C43273163A2C}"/>
          </ac:spMkLst>
        </pc:spChg>
        <pc:spChg chg="mod">
          <ac:chgData name="洋輔 浄土" userId="06d56449ef9b25e6" providerId="LiveId" clId="{7458E2F5-C684-4989-AE0F-8986F52AAEDC}" dt="2024-06-28T01:03:19.758" v="0" actId="1076"/>
          <ac:spMkLst>
            <pc:docMk/>
            <pc:sldMk cId="3718210678" sldId="997"/>
            <ac:spMk id="133122" creationId="{00000000-0000-0000-0000-000000000000}"/>
          </ac:spMkLst>
        </pc:spChg>
        <pc:spChg chg="mod">
          <ac:chgData name="洋輔 浄土" userId="06d56449ef9b25e6" providerId="LiveId" clId="{7458E2F5-C684-4989-AE0F-8986F52AAEDC}" dt="2024-06-28T01:03:25.565" v="1" actId="1076"/>
          <ac:spMkLst>
            <pc:docMk/>
            <pc:sldMk cId="3718210678" sldId="997"/>
            <ac:spMk id="133131" creationId="{00000000-0000-0000-0000-000000000000}"/>
          </ac:spMkLst>
        </pc:spChg>
      </pc:sldChg>
      <pc:sldChg chg="modSp mod">
        <pc:chgData name="洋輔 浄土" userId="06d56449ef9b25e6" providerId="LiveId" clId="{7458E2F5-C684-4989-AE0F-8986F52AAEDC}" dt="2024-06-28T03:30:30.339" v="25" actId="1076"/>
        <pc:sldMkLst>
          <pc:docMk/>
          <pc:sldMk cId="1708006075" sldId="998"/>
        </pc:sldMkLst>
        <pc:spChg chg="mod">
          <ac:chgData name="洋輔 浄土" userId="06d56449ef9b25e6" providerId="LiveId" clId="{7458E2F5-C684-4989-AE0F-8986F52AAEDC}" dt="2024-06-28T03:29:52.189" v="9" actId="1076"/>
          <ac:spMkLst>
            <pc:docMk/>
            <pc:sldMk cId="1708006075" sldId="998"/>
            <ac:spMk id="4" creationId="{D7490CEA-298F-6BC3-8FF4-B18EC6A88334}"/>
          </ac:spMkLst>
        </pc:spChg>
        <pc:spChg chg="mod">
          <ac:chgData name="洋輔 浄土" userId="06d56449ef9b25e6" providerId="LiveId" clId="{7458E2F5-C684-4989-AE0F-8986F52AAEDC}" dt="2024-06-28T03:30:28.371" v="18" actId="14100"/>
          <ac:spMkLst>
            <pc:docMk/>
            <pc:sldMk cId="1708006075" sldId="998"/>
            <ac:spMk id="16" creationId="{625417CA-B6E5-3E88-5E6B-41853FF87586}"/>
          </ac:spMkLst>
        </pc:spChg>
        <pc:spChg chg="mod">
          <ac:chgData name="洋輔 浄土" userId="06d56449ef9b25e6" providerId="LiveId" clId="{7458E2F5-C684-4989-AE0F-8986F52AAEDC}" dt="2024-06-28T03:30:28.684" v="20" actId="14100"/>
          <ac:spMkLst>
            <pc:docMk/>
            <pc:sldMk cId="1708006075" sldId="998"/>
            <ac:spMk id="17" creationId="{7E5D7099-86A7-1921-7094-9C67469B93DB}"/>
          </ac:spMkLst>
        </pc:spChg>
        <pc:spChg chg="mod">
          <ac:chgData name="洋輔 浄土" userId="06d56449ef9b25e6" providerId="LiveId" clId="{7458E2F5-C684-4989-AE0F-8986F52AAEDC}" dt="2024-06-28T03:30:30.052" v="24" actId="1076"/>
          <ac:spMkLst>
            <pc:docMk/>
            <pc:sldMk cId="1708006075" sldId="998"/>
            <ac:spMk id="133122" creationId="{00000000-0000-0000-0000-000000000000}"/>
          </ac:spMkLst>
        </pc:spChg>
        <pc:spChg chg="mod">
          <ac:chgData name="洋輔 浄土" userId="06d56449ef9b25e6" providerId="LiveId" clId="{7458E2F5-C684-4989-AE0F-8986F52AAEDC}" dt="2024-06-28T03:30:29.506" v="23" actId="1076"/>
          <ac:spMkLst>
            <pc:docMk/>
            <pc:sldMk cId="1708006075" sldId="998"/>
            <ac:spMk id="133126" creationId="{00000000-0000-0000-0000-000000000000}"/>
          </ac:spMkLst>
        </pc:spChg>
        <pc:spChg chg="mod">
          <ac:chgData name="洋輔 浄土" userId="06d56449ef9b25e6" providerId="LiveId" clId="{7458E2F5-C684-4989-AE0F-8986F52AAEDC}" dt="2024-06-28T03:30:30.339" v="25" actId="1076"/>
          <ac:spMkLst>
            <pc:docMk/>
            <pc:sldMk cId="1708006075" sldId="998"/>
            <ac:spMk id="13313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64BE4-D80C-4F07-AFDE-70E796B702E7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E7C45-9584-4864-8767-DF1109A6C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164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2046288" y="1828800"/>
            <a:ext cx="8778876" cy="49387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長期短期の時間軸も、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年後にすると目標が具体的にならずぼやけてしまう場合、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長期を半年後、短期を３か月程度で設定してもかまいません。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個人：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分？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0770">
              <a:defRPr/>
            </a:pPr>
            <a:fld id="{0F615A3C-7D51-4B6B-8AC9-156B2755C2A1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460770">
                <a:defRPr/>
              </a:pPr>
              <a:t>1</a:t>
            </a:fld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2558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AC3104-B394-1DAD-ECE3-FE5CEF4D4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4934659-3753-4F7C-8621-A9773F9E64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54AC6C-65C3-3ED2-7B9D-934D5315B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420C-7DB1-4CA2-87CC-174FA736FF9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F4B4CA-B2BC-F8B4-A757-86A9221C4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4A6DE2-C07F-BE2B-DE3E-75AB8CE14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E1DE-B022-429A-A9A5-CD6941347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44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18FF29-DB15-B329-9A3B-0068C2F2D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D4F10F-D38F-2595-30E4-21D145E169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EE6649-FC74-3E4D-2CB4-3FA4DB446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420C-7DB1-4CA2-87CC-174FA736FF9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3ED32F-0B67-0DF7-7B4E-D683CC4CA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3A5336-BC3A-773E-1577-18A4F707B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E1DE-B022-429A-A9A5-CD6941347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460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FB4A258-D1F6-C1D8-48A3-EEBF5FE285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F3C807-FCD9-AE87-A49B-7006B4252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E27A1A-9A51-0B19-A931-D6B228BE1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420C-7DB1-4CA2-87CC-174FA736FF9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F43588-C905-5530-8793-F5B1B04B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3551B2-F7B1-2528-A102-01DE42D00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E1DE-B022-429A-A9A5-CD6941347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503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11282F-A1E5-B90D-9B6B-F31A9A535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D25602-0CAB-F48B-7441-20A5D9A0B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605CE8-C959-A2AF-ED1F-12F9C1959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420C-7DB1-4CA2-87CC-174FA736FF9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50D9EB-12B6-57A7-4E15-06F8CC6C5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1B24D4-920E-B9CD-01F8-29ABF1E33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E1DE-B022-429A-A9A5-CD6941347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67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CBF204-AB3C-24E8-E1DE-60E61F0BB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7C6C90-96FF-4766-317B-5259D786D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7F611A-F35F-9447-B534-8CEBFB02C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420C-7DB1-4CA2-87CC-174FA736FF9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54E6C8-2A43-0436-46B3-E8DCAB78A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094B9D-9C87-6287-90F1-4B17CA7D3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E1DE-B022-429A-A9A5-CD6941347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74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3DE52A-E2B6-74ED-E23B-A57AF43A6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196ED1-168E-40F6-0512-66CE9413E6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1BCAAE-78EA-CE22-B448-A4E484291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607248-B575-9743-ACD8-EDC8E5E46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420C-7DB1-4CA2-87CC-174FA736FF9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B03F3D2-60BD-8996-8495-C5AD089F3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E411FF-54FB-3ED3-C513-75A789C9F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E1DE-B022-429A-A9A5-CD6941347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94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673223-0E55-FE8C-FECC-4D9FCB11B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D3C3F3-97FC-81AF-D0BB-33358E14E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17DBCB-E50F-4220-65FE-76BF7F28D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DEC0D47-854D-C015-700F-1E484A2704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3C94153-1779-2FE8-FA8A-9DCE360976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488414E-C978-18D9-CB84-0B8F992B5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420C-7DB1-4CA2-87CC-174FA736FF9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D34FD0C-1EEE-AC24-7779-CDFB73314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B96AD36-6CA7-597C-FB02-542D89A1A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E1DE-B022-429A-A9A5-CD6941347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848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BE52F8-693A-1D96-FE85-79DD7CF0A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44C3167-8E49-DF68-3D90-E43283681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420C-7DB1-4CA2-87CC-174FA736FF9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29E4465-13BA-4070-1006-8E0B364A3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4D96881-5338-5EC6-74EE-2AF4F9DB3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E1DE-B022-429A-A9A5-CD6941347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227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C0824C4-A58B-EBD5-F140-079C32105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420C-7DB1-4CA2-87CC-174FA736FF9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61A81F2-1B62-5921-8377-692B75496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A1BD1EE-FAEF-8938-E43E-36AB21836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E1DE-B022-429A-A9A5-CD6941347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A192EC-665C-7D48-E4CF-F7713C7FF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292356-B2BF-4FCB-5FAE-976EB6B21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93CBC05-464D-4BDA-019B-FAF017F6B9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7A2979-2746-E9F1-3D8D-37D02DC4C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420C-7DB1-4CA2-87CC-174FA736FF9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C7D15A-9A07-E17C-7704-0CA252406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70EB8DC-469F-E6E3-D3A3-D9205C316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E1DE-B022-429A-A9A5-CD6941347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717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031C44-1F09-24FA-597A-49274E818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C1C158F-6F78-6DAC-7C1A-B61F75A5BE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62F3E41-DF56-DEC2-4FE7-F0FB84D8DB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BAE9F-2B6D-1C6B-D53E-D64B50D5E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420C-7DB1-4CA2-87CC-174FA736FF9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87F860B-9541-14C7-7C3C-6E5E31763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9D6945-556A-60D9-2092-FC6DA46AA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E1DE-B022-429A-A9A5-CD6941347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161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C98455D-15A9-92A0-5E57-C97CAB144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9FCFBA-21B8-0C2E-4465-691945765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5117D4-0504-42D4-2B62-6CEEDEB9AE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E420C-7DB1-4CA2-87CC-174FA736FF9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707288-A70A-1E8E-2323-826C88A285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A7C3B8-4349-74A0-2C3C-7233DD827D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E1DE-B022-429A-A9A5-CD6941347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02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9">
            <a:extLst>
              <a:ext uri="{FF2B5EF4-FFF2-40B4-BE49-F238E27FC236}">
                <a16:creationId xmlns:a16="http://schemas.microsoft.com/office/drawing/2014/main" id="{D7490CEA-298F-6BC3-8FF4-B18EC6A88334}"/>
              </a:ext>
            </a:extLst>
          </p:cNvPr>
          <p:cNvSpPr>
            <a:spLocks noChangeArrowheads="1"/>
          </p:cNvSpPr>
          <p:nvPr/>
        </p:nvSpPr>
        <p:spPr bwMode="auto">
          <a:xfrm rot="1404639">
            <a:off x="5233767" y="2288102"/>
            <a:ext cx="1257121" cy="3741000"/>
          </a:xfrm>
          <a:prstGeom prst="downArrow">
            <a:avLst>
              <a:gd name="adj1" fmla="val 69704"/>
              <a:gd name="adj2" fmla="val 53283"/>
            </a:avLst>
          </a:prstGeom>
          <a:solidFill>
            <a:srgbClr val="FBE5D6">
              <a:alpha val="50196"/>
            </a:srgb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lIns="66907" tIns="8006" rIns="66907" bIns="8006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161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3122" name="Line 2"/>
          <p:cNvSpPr>
            <a:spLocks noChangeShapeType="1"/>
          </p:cNvSpPr>
          <p:nvPr/>
        </p:nvSpPr>
        <p:spPr bwMode="auto">
          <a:xfrm flipV="1">
            <a:off x="917805" y="4875025"/>
            <a:ext cx="10824572" cy="36003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6907" tIns="8006" rIns="66907" bIns="8006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21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2227" name="AutoShape 3"/>
          <p:cNvSpPr>
            <a:spLocks noChangeArrowheads="1"/>
          </p:cNvSpPr>
          <p:nvPr/>
        </p:nvSpPr>
        <p:spPr bwMode="auto">
          <a:xfrm>
            <a:off x="3176516" y="5755807"/>
            <a:ext cx="3626178" cy="1008046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6907" tIns="8006" rIns="66907" bIns="8006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522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今はこうだけど・・・</a:t>
            </a:r>
          </a:p>
        </p:txBody>
      </p:sp>
      <p:sp>
        <p:nvSpPr>
          <p:cNvPr id="52228" name="Oval 4"/>
          <p:cNvSpPr>
            <a:spLocks noChangeArrowheads="1"/>
          </p:cNvSpPr>
          <p:nvPr/>
        </p:nvSpPr>
        <p:spPr bwMode="auto">
          <a:xfrm>
            <a:off x="3176516" y="944084"/>
            <a:ext cx="7890304" cy="990175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66907" tIns="8006" rIns="66907" bIns="8006" anchor="t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希望する生活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3126" name="AutoShape 6"/>
          <p:cNvSpPr>
            <a:spLocks noChangeArrowheads="1"/>
          </p:cNvSpPr>
          <p:nvPr/>
        </p:nvSpPr>
        <p:spPr bwMode="auto">
          <a:xfrm rot="1359760">
            <a:off x="333922" y="4861611"/>
            <a:ext cx="1167767" cy="1833154"/>
          </a:xfrm>
          <a:prstGeom prst="upArrow">
            <a:avLst>
              <a:gd name="adj1" fmla="val 50000"/>
              <a:gd name="adj2" fmla="val 40832"/>
            </a:avLst>
          </a:prstGeom>
          <a:solidFill>
            <a:srgbClr val="FFFF66"/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 lIns="66907" tIns="8006" rIns="66907" bIns="8006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本人の「ちから」を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考慮して</a:t>
            </a:r>
          </a:p>
        </p:txBody>
      </p:sp>
      <p:sp>
        <p:nvSpPr>
          <p:cNvPr id="133127" name="Rectangle 7"/>
          <p:cNvSpPr>
            <a:spLocks noChangeArrowheads="1"/>
          </p:cNvSpPr>
          <p:nvPr/>
        </p:nvSpPr>
        <p:spPr bwMode="auto">
          <a:xfrm>
            <a:off x="122068" y="1302110"/>
            <a:ext cx="2183128" cy="511506"/>
          </a:xfrm>
          <a:prstGeom prst="rect">
            <a:avLst/>
          </a:prstGeom>
          <a:solidFill>
            <a:srgbClr val="FFCCFF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lIns="66907" tIns="8006" rIns="66907" bIns="8006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魔法の呪文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「そのためにはどうするか」</a:t>
            </a:r>
          </a:p>
        </p:txBody>
      </p:sp>
      <p:sp>
        <p:nvSpPr>
          <p:cNvPr id="133129" name="AutoShape 9"/>
          <p:cNvSpPr>
            <a:spLocks noChangeArrowheads="1"/>
          </p:cNvSpPr>
          <p:nvPr/>
        </p:nvSpPr>
        <p:spPr bwMode="auto">
          <a:xfrm rot="1404639">
            <a:off x="10539026" y="2424223"/>
            <a:ext cx="611887" cy="2150371"/>
          </a:xfrm>
          <a:prstGeom prst="downArrow">
            <a:avLst>
              <a:gd name="adj1" fmla="val 69704"/>
              <a:gd name="adj2" fmla="val 53283"/>
            </a:avLst>
          </a:prstGeom>
          <a:solidFill>
            <a:srgbClr val="FFCC66">
              <a:alpha val="50196"/>
            </a:srgb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lIns="66907" tIns="8006" rIns="66907" bIns="8006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本人の思いを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大事に</a:t>
            </a:r>
          </a:p>
        </p:txBody>
      </p:sp>
      <p:sp>
        <p:nvSpPr>
          <p:cNvPr id="133131" name="Text Box 11"/>
          <p:cNvSpPr txBox="1">
            <a:spLocks noChangeArrowheads="1"/>
          </p:cNvSpPr>
          <p:nvPr/>
        </p:nvSpPr>
        <p:spPr bwMode="auto">
          <a:xfrm>
            <a:off x="7282711" y="5120172"/>
            <a:ext cx="3502080" cy="570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66907" tIns="8006" rIns="66907" bIns="8006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ズレがある小さな一歩だけど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大きな夢に近づく意味ある一歩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(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夢から導く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目標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設定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)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3135" name="Rectangle 15"/>
          <p:cNvSpPr>
            <a:spLocks noChangeArrowheads="1"/>
          </p:cNvSpPr>
          <p:nvPr/>
        </p:nvSpPr>
        <p:spPr bwMode="auto">
          <a:xfrm>
            <a:off x="4296911" y="2023022"/>
            <a:ext cx="6325949" cy="466228"/>
          </a:xfrm>
          <a:prstGeom prst="rect">
            <a:avLst/>
          </a:prstGeom>
          <a:solidFill>
            <a:schemeClr val="bg1"/>
          </a:solidFill>
          <a:ln w="762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6907" tIns="8006" rIns="66907" bIns="8006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21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①</a:t>
            </a:r>
          </a:p>
        </p:txBody>
      </p:sp>
      <p:sp>
        <p:nvSpPr>
          <p:cNvPr id="133137" name="AutoShape 17"/>
          <p:cNvSpPr>
            <a:spLocks noChangeArrowheads="1"/>
          </p:cNvSpPr>
          <p:nvPr/>
        </p:nvSpPr>
        <p:spPr bwMode="auto">
          <a:xfrm>
            <a:off x="9766276" y="251799"/>
            <a:ext cx="1887181" cy="539269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実現可能＝分かりやすく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・・・ブレイクダウン</a:t>
            </a:r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3BA1391A-2496-F9C5-7194-8C165B6F2166}"/>
              </a:ext>
            </a:extLst>
          </p:cNvPr>
          <p:cNvCxnSpPr/>
          <p:nvPr/>
        </p:nvCxnSpPr>
        <p:spPr>
          <a:xfrm>
            <a:off x="167309" y="867093"/>
            <a:ext cx="107442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タイトル 1">
            <a:extLst>
              <a:ext uri="{FF2B5EF4-FFF2-40B4-BE49-F238E27FC236}">
                <a16:creationId xmlns:a16="http://schemas.microsoft.com/office/drawing/2014/main" id="{1E0FD78B-B8AB-85DD-826D-143BE7342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892" y="122800"/>
            <a:ext cx="10515600" cy="954224"/>
          </a:xfrm>
        </p:spPr>
        <p:txBody>
          <a:bodyPr>
            <a:normAutofit/>
          </a:bodyPr>
          <a:lstStyle/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ワーク：県二さんのケースで考えてみよう</a:t>
            </a:r>
          </a:p>
        </p:txBody>
      </p:sp>
      <p:sp>
        <p:nvSpPr>
          <p:cNvPr id="5" name="AutoShape 9">
            <a:extLst>
              <a:ext uri="{FF2B5EF4-FFF2-40B4-BE49-F238E27FC236}">
                <a16:creationId xmlns:a16="http://schemas.microsoft.com/office/drawing/2014/main" id="{07A3F87B-1090-8965-B52C-EA74384555A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1361088" y="1385381"/>
            <a:ext cx="742556" cy="4635696"/>
          </a:xfrm>
          <a:prstGeom prst="downArrow">
            <a:avLst>
              <a:gd name="adj1" fmla="val 48343"/>
              <a:gd name="adj2" fmla="val 154746"/>
            </a:avLst>
          </a:prstGeom>
          <a:solidFill>
            <a:schemeClr val="accent5">
              <a:lumMod val="40000"/>
              <a:lumOff val="60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lIns="66907" tIns="8006" rIns="66907" bIns="8006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161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95593A6B-FA21-A4FA-654A-20E4D58D4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6821" y="6167064"/>
            <a:ext cx="1125179" cy="200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66907" tIns="8006" rIns="66907" bIns="8006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現在の状況</a:t>
            </a: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4E63AE73-3672-7309-B3B6-1D2D6AEDC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9776" y="1089142"/>
            <a:ext cx="1125179" cy="200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66907" tIns="8006" rIns="66907" bIns="8006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希望する生活</a:t>
            </a: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2618F33F-0E08-C4C1-540D-D9432C881C36}"/>
              </a:ext>
            </a:extLst>
          </p:cNvPr>
          <p:cNvCxnSpPr>
            <a:cxnSpLocks/>
          </p:cNvCxnSpPr>
          <p:nvPr/>
        </p:nvCxnSpPr>
        <p:spPr>
          <a:xfrm flipV="1">
            <a:off x="2729949" y="1591095"/>
            <a:ext cx="0" cy="3816626"/>
          </a:xfrm>
          <a:prstGeom prst="straightConnector1">
            <a:avLst/>
          </a:prstGeom>
          <a:ln w="76200">
            <a:solidFill>
              <a:srgbClr val="FF0000">
                <a:alpha val="50196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47B1DD51-F693-C5F2-AA6F-E7954B4E0001}"/>
              </a:ext>
            </a:extLst>
          </p:cNvPr>
          <p:cNvSpPr/>
          <p:nvPr/>
        </p:nvSpPr>
        <p:spPr>
          <a:xfrm>
            <a:off x="337425" y="2123101"/>
            <a:ext cx="1364973" cy="667242"/>
          </a:xfrm>
          <a:prstGeom prst="round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時間軸の設定</a:t>
            </a:r>
          </a:p>
        </p:txBody>
      </p:sp>
      <p:sp>
        <p:nvSpPr>
          <p:cNvPr id="8" name="Text Box 19">
            <a:extLst>
              <a:ext uri="{FF2B5EF4-FFF2-40B4-BE49-F238E27FC236}">
                <a16:creationId xmlns:a16="http://schemas.microsoft.com/office/drawing/2014/main" id="{2ECC939E-B877-F0AA-8742-C43273163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0090" y="6513884"/>
            <a:ext cx="2934044" cy="293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61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Ｋ．Ｓａｔｏ引用山田</a:t>
            </a:r>
            <a:r>
              <a:rPr kumimoji="0" lang="ja-JP" altLang="en-US" sz="126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資料を加工</a:t>
            </a:r>
            <a:endParaRPr kumimoji="0" lang="ja-JP" altLang="en-US" sz="1261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F368490D-B943-E60C-96AE-C076F9E65C03}"/>
              </a:ext>
            </a:extLst>
          </p:cNvPr>
          <p:cNvSpPr/>
          <p:nvPr/>
        </p:nvSpPr>
        <p:spPr>
          <a:xfrm>
            <a:off x="1989998" y="2023022"/>
            <a:ext cx="1595949" cy="1145058"/>
          </a:xfrm>
          <a:prstGeom prst="roundRect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2000" b="1" dirty="0">
                <a:solidFill>
                  <a:schemeClr val="bg1">
                    <a:lumMod val="9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長期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85521CFD-3E53-E533-8B05-ACB7B536887D}"/>
              </a:ext>
            </a:extLst>
          </p:cNvPr>
          <p:cNvSpPr/>
          <p:nvPr/>
        </p:nvSpPr>
        <p:spPr>
          <a:xfrm>
            <a:off x="2037736" y="3390325"/>
            <a:ext cx="1377779" cy="1145058"/>
          </a:xfrm>
          <a:prstGeom prst="roundRect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短期</a:t>
            </a:r>
            <a:endParaRPr kumimoji="1"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ADE0121D-6735-3744-EDF1-487486AB4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5572" y="2592469"/>
            <a:ext cx="6325949" cy="466228"/>
          </a:xfrm>
          <a:prstGeom prst="rect">
            <a:avLst/>
          </a:prstGeom>
          <a:solidFill>
            <a:schemeClr val="bg1"/>
          </a:solidFill>
          <a:ln w="762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6907" tIns="8006" rIns="66907" bIns="8006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2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endParaRPr kumimoji="1" lang="ja-JP" altLang="en-US" sz="1621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Rectangle 15">
            <a:extLst>
              <a:ext uri="{FF2B5EF4-FFF2-40B4-BE49-F238E27FC236}">
                <a16:creationId xmlns:a16="http://schemas.microsoft.com/office/drawing/2014/main" id="{3801C8FC-BF10-BF75-7A34-D26E63593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2544" y="3168080"/>
            <a:ext cx="6325949" cy="466228"/>
          </a:xfrm>
          <a:prstGeom prst="rect">
            <a:avLst/>
          </a:prstGeom>
          <a:solidFill>
            <a:schemeClr val="bg1"/>
          </a:solidFill>
          <a:ln w="762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6907" tIns="8006" rIns="66907" bIns="8006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21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③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25417CA-B6E5-3E88-5E6B-41853FF87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9719" y="3756018"/>
            <a:ext cx="6325949" cy="466228"/>
          </a:xfrm>
          <a:prstGeom prst="rect">
            <a:avLst/>
          </a:prstGeom>
          <a:solidFill>
            <a:schemeClr val="bg1"/>
          </a:solidFill>
          <a:ln w="762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6907" tIns="8006" rIns="66907" bIns="8006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2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</a:t>
            </a:r>
            <a:endParaRPr kumimoji="1" lang="ja-JP" altLang="en-US" sz="1621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7E5D7099-86A7-1921-7094-9C67469B9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5515" y="4474293"/>
            <a:ext cx="6325949" cy="466228"/>
          </a:xfrm>
          <a:prstGeom prst="rect">
            <a:avLst/>
          </a:prstGeom>
          <a:solidFill>
            <a:schemeClr val="bg1"/>
          </a:solidFill>
          <a:ln w="762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6907" tIns="8006" rIns="66907" bIns="8006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21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⑤</a:t>
            </a:r>
          </a:p>
        </p:txBody>
      </p:sp>
    </p:spTree>
    <p:extLst>
      <p:ext uri="{BB962C8B-B14F-4D97-AF65-F5344CB8AC3E}">
        <p14:creationId xmlns:p14="http://schemas.microsoft.com/office/powerpoint/2010/main" val="170800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142</Words>
  <Application>Microsoft Office PowerPoint</Application>
  <PresentationFormat>ワイド画面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Calibri</vt:lpstr>
      <vt:lpstr>Office テーマ</vt:lpstr>
      <vt:lpstr>ワーク：県二さんのケースで考えてみよう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ワーク：　県二さんのケースで考えてみよう</dc:title>
  <dc:creator>30304u</dc:creator>
  <cp:lastModifiedBy>洋輔 浄土</cp:lastModifiedBy>
  <cp:revision>2</cp:revision>
  <dcterms:created xsi:type="dcterms:W3CDTF">2022-09-26T03:06:14Z</dcterms:created>
  <dcterms:modified xsi:type="dcterms:W3CDTF">2024-06-28T03:30:36Z</dcterms:modified>
</cp:coreProperties>
</file>